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7" r:id="rId4"/>
    <p:sldId id="259" r:id="rId5"/>
    <p:sldId id="281" r:id="rId6"/>
    <p:sldId id="282" r:id="rId7"/>
    <p:sldId id="283" r:id="rId8"/>
    <p:sldId id="260" r:id="rId9"/>
    <p:sldId id="258" r:id="rId10"/>
    <p:sldId id="261" r:id="rId11"/>
    <p:sldId id="270" r:id="rId12"/>
    <p:sldId id="271" r:id="rId13"/>
    <p:sldId id="272" r:id="rId14"/>
    <p:sldId id="280" r:id="rId15"/>
    <p:sldId id="279" r:id="rId16"/>
    <p:sldId id="273" r:id="rId17"/>
    <p:sldId id="262" r:id="rId18"/>
    <p:sldId id="274" r:id="rId19"/>
    <p:sldId id="278" r:id="rId20"/>
    <p:sldId id="275" r:id="rId21"/>
    <p:sldId id="263" r:id="rId22"/>
    <p:sldId id="265" r:id="rId23"/>
    <p:sldId id="267" r:id="rId24"/>
    <p:sldId id="264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CBCC-6C49-4D90-9854-669DE3206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4A39C-31D2-4D9C-9DBE-E1D146ADE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7E0DD-65FB-44E0-9BB6-64AAC190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1B7FE-A877-4A95-BA18-9A5B9D6E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98AA-3681-428A-ADD8-A9E41E50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4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9C52-CD99-4D0F-9370-56E3BFF2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C5FE-6AC8-4093-A409-D1E8DFBF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AE02-70C4-48C6-8A4D-CAA3D6DA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718FD-5DAF-4FF1-B011-FCB32D99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224AF-004C-46DE-B916-E0A96D36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1227-4C74-4CA3-94A5-B351284F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FAB87-DFDF-4A30-AF01-CD364D7D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7D617-BEF3-47A7-B97D-77080A3A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BC814-4236-42FF-890C-14FDDC42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0D61-60D9-4F08-9094-8C43A564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05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CD6E-D002-46AF-847F-7897E46D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C23-CF0B-4A51-A80E-A024D2521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A8206-F7CD-47A5-9E45-87F5FFF96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6707-1F70-42B0-9DA9-4561C2F4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356B6-6CF6-4B44-92E0-7353E03E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619D-B552-46C9-B3F6-C3401F16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69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7CF5-8CDC-44C6-8909-C783B3C2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01BFA-B63A-496F-A4C8-A50727129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31CE-DEB8-4912-9FCE-B428DBE69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62B61-E6B7-4236-939E-2AF034488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06B73-09D7-445E-9086-86CA9BEF7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86B85-EF7A-42E7-ABA3-2BBBB9B5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0488B-5806-4AA4-8789-2D303DB8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75881-0C0C-4FF7-B24B-5D1C8724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57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47F2-D026-4637-BB39-C8FCE617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8BD0C-3692-4C27-90B9-854726D4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C357C-B10E-4C0D-AC99-462708DC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46EF8-80B0-4CA1-BFB7-DD3BB6E3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31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A653A-3F9B-4246-88B2-83079C41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13935-82E6-4050-A4C7-9B75EA47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24DA-EE6F-4D8A-805D-B5E46239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79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BAD0-817A-448E-B545-A9F107B9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AC00-2CB3-4389-8CBE-7B77330A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D0D64-E1FA-4767-8C03-A7A72C7A8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80E79-F27A-423F-8EDB-2E771766F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C37E3-1B19-4717-A5E6-C4D1F06F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A5789-1509-4564-86E3-EE5269C0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58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C0F3-4CC8-4DEC-80A8-3C0A6ACF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33D9C2-28DE-41A1-9B2C-1FCB31A2D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B57FB-FB8B-4906-82E6-FE0511391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661DC-FADB-4F18-B41F-BB4CE05D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D6A2-5148-48E5-9F13-5FE3A352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010B0-C8F1-462A-B7B0-B74167FB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95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7F50-2901-48C9-9155-151A54DB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F9B91-BCFD-4104-AF1F-C46DFDA47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13B54-62DA-4A7F-927E-AF5E0173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1EE02-CC77-4947-9D29-2E406FD3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70105-73C7-45C7-97C5-8BA8CECA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97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ECE86-4EE9-495E-A8C8-351080BE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4EDAB-9188-4BB3-9EBD-4D69B42B6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36D9-9641-48D6-9B5B-342B954F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2022-ED14-4F1C-9E9E-CD1BD3DB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0303-9EF9-4ECD-861E-E0F87DA3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8D8D2-DCAC-4284-8A61-ADC7AA0F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E45AA-9321-4D1F-800E-5ACC677B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C85C0-A173-4960-9780-32C2BD23F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1C72-A759-4FB2-A656-A28F0A6DC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86CC-5792-43CA-9D22-EDBE4BA71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6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E4D3-4B1B-44F5-9B73-C47970E30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sz="4900" dirty="0"/>
              <a:t>Sistem de asistență în trafic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8EC09-FBF8-49C5-B56A-BAD530927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Absolvent: Adrian Ispas</a:t>
            </a:r>
          </a:p>
          <a:p>
            <a:r>
              <a:rPr lang="ro-RO" dirty="0"/>
              <a:t>Coordonator științific: Conf. Dr. Marius Popescu</a:t>
            </a:r>
          </a:p>
        </p:txBody>
      </p:sp>
    </p:spTree>
    <p:extLst>
      <p:ext uri="{BB962C8B-B14F-4D97-AF65-F5344CB8AC3E}">
        <p14:creationId xmlns:p14="http://schemas.microsoft.com/office/powerpoint/2010/main" val="35043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4FEBC-8E29-4197-BED0-BD4EED5B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75" y="0"/>
            <a:ext cx="451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Extragere regiune interes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Detectare bandă de circulație în planul IPM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Extragere regiune interes pentru detecția mașinii</a:t>
            </a:r>
          </a:p>
        </p:txBody>
      </p:sp>
    </p:spTree>
    <p:extLst>
      <p:ext uri="{BB962C8B-B14F-4D97-AF65-F5344CB8AC3E}">
        <p14:creationId xmlns:p14="http://schemas.microsoft.com/office/powerpoint/2010/main" val="426278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DD370-6B31-450D-AE0F-B4BCCBFC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154"/>
            <a:ext cx="12192000" cy="17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8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03F89-A2E1-4060-A49E-5B2C3622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581"/>
            <a:ext cx="1219200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A396BB-BA7C-4504-9343-2E0910FA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286000"/>
            <a:ext cx="6031832" cy="2959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A86084-61A0-44FA-82A6-BC9ADBCD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83" y="2286000"/>
            <a:ext cx="4822027" cy="28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Extragere regiune interes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Detectare bandă de circulație în planul IPM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Extragere regiune interes pentru detecția mașinii</a:t>
            </a:r>
          </a:p>
        </p:txBody>
      </p:sp>
    </p:spTree>
    <p:extLst>
      <p:ext uri="{BB962C8B-B14F-4D97-AF65-F5344CB8AC3E}">
        <p14:creationId xmlns:p14="http://schemas.microsoft.com/office/powerpoint/2010/main" val="54802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b="1" dirty="0"/>
              <a:t>Anticipare poziție mașină</a:t>
            </a:r>
          </a:p>
          <a:p>
            <a:endParaRPr lang="ro-RO" dirty="0"/>
          </a:p>
          <a:p>
            <a:r>
              <a:rPr lang="ro-RO" dirty="0"/>
              <a:t>Verificare existență mașină</a:t>
            </a:r>
          </a:p>
          <a:p>
            <a:endParaRPr lang="ro-RO" dirty="0"/>
          </a:p>
          <a:p>
            <a:r>
              <a:rPr lang="ro-RO" dirty="0"/>
              <a:t>Estimare distanță și viteza relativă prin trecerea detecției în planul IPM</a:t>
            </a:r>
          </a:p>
        </p:txBody>
      </p:sp>
    </p:spTree>
    <p:extLst>
      <p:ext uri="{BB962C8B-B14F-4D97-AF65-F5344CB8AC3E}">
        <p14:creationId xmlns:p14="http://schemas.microsoft.com/office/powerpoint/2010/main" val="15092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Anticipare poziție mașină</a:t>
            </a:r>
          </a:p>
          <a:p>
            <a:endParaRPr lang="ro-RO" dirty="0"/>
          </a:p>
          <a:p>
            <a:r>
              <a:rPr lang="ro-RO" b="1" dirty="0"/>
              <a:t>Verificare existență mașină</a:t>
            </a:r>
          </a:p>
          <a:p>
            <a:endParaRPr lang="ro-RO" dirty="0"/>
          </a:p>
          <a:p>
            <a:r>
              <a:rPr lang="ro-RO" dirty="0"/>
              <a:t>Estimare distanță și viteza relativă prin trecerea detecției în planul IPM</a:t>
            </a:r>
          </a:p>
        </p:txBody>
      </p:sp>
    </p:spTree>
    <p:extLst>
      <p:ext uri="{BB962C8B-B14F-4D97-AF65-F5344CB8AC3E}">
        <p14:creationId xmlns:p14="http://schemas.microsoft.com/office/powerpoint/2010/main" val="58746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AB657-B52E-4176-B051-FE48A05D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0"/>
            <a:ext cx="8076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Anticipare poziție mașină</a:t>
            </a:r>
          </a:p>
          <a:p>
            <a:endParaRPr lang="ro-RO" dirty="0"/>
          </a:p>
          <a:p>
            <a:r>
              <a:rPr lang="ro-RO" dirty="0"/>
              <a:t>Verificare existență mașină</a:t>
            </a:r>
          </a:p>
          <a:p>
            <a:endParaRPr lang="ro-RO" dirty="0"/>
          </a:p>
          <a:p>
            <a:r>
              <a:rPr lang="ro-RO" b="1" dirty="0"/>
              <a:t>Estimare distanță și viteza relativă prin trecerea detecției în planul IPM</a:t>
            </a:r>
          </a:p>
        </p:txBody>
      </p:sp>
    </p:spTree>
    <p:extLst>
      <p:ext uri="{BB962C8B-B14F-4D97-AF65-F5344CB8AC3E}">
        <p14:creationId xmlns:p14="http://schemas.microsoft.com/office/powerpoint/2010/main" val="287017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abordată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2187001"/>
          </a:xfrm>
        </p:spPr>
        <p:txBody>
          <a:bodyPr/>
          <a:lstStyle/>
          <a:p>
            <a:r>
              <a:rPr lang="ro-RO" dirty="0"/>
              <a:t>Detectarea benzii curente de circulație și a eventualei mașinii ce se află pe respectiva bandă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Estimarea distanței și a vitezei relative față de mașina </a:t>
            </a:r>
            <a:r>
              <a:rPr lang="ro-RO"/>
              <a:t>detectata anterior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560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Evaluare experimentală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Rezultate detecție bandă circulație</a:t>
            </a:r>
          </a:p>
          <a:p>
            <a:endParaRPr lang="ro-RO" dirty="0"/>
          </a:p>
          <a:p>
            <a:endParaRPr lang="ro-R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0C5123-EBCC-4742-83FA-3CD98FA4D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1782"/>
              </p:ext>
            </p:extLst>
          </p:nvPr>
        </p:nvGraphicFramePr>
        <p:xfrm>
          <a:off x="1799886" y="3703498"/>
          <a:ext cx="8494296" cy="244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676">
                  <a:extLst>
                    <a:ext uri="{9D8B030D-6E8A-4147-A177-3AD203B41FA5}">
                      <a16:colId xmlns:a16="http://schemas.microsoft.com/office/drawing/2014/main" val="343125402"/>
                    </a:ext>
                  </a:extLst>
                </a:gridCol>
                <a:gridCol w="1390924">
                  <a:extLst>
                    <a:ext uri="{9D8B030D-6E8A-4147-A177-3AD203B41FA5}">
                      <a16:colId xmlns:a16="http://schemas.microsoft.com/office/drawing/2014/main" val="146231889"/>
                    </a:ext>
                  </a:extLst>
                </a:gridCol>
                <a:gridCol w="1390924">
                  <a:extLst>
                    <a:ext uri="{9D8B030D-6E8A-4147-A177-3AD203B41FA5}">
                      <a16:colId xmlns:a16="http://schemas.microsoft.com/office/drawing/2014/main" val="3714544160"/>
                    </a:ext>
                  </a:extLst>
                </a:gridCol>
                <a:gridCol w="1390924">
                  <a:extLst>
                    <a:ext uri="{9D8B030D-6E8A-4147-A177-3AD203B41FA5}">
                      <a16:colId xmlns:a16="http://schemas.microsoft.com/office/drawing/2014/main" val="791472964"/>
                    </a:ext>
                  </a:extLst>
                </a:gridCol>
                <a:gridCol w="1390924">
                  <a:extLst>
                    <a:ext uri="{9D8B030D-6E8A-4147-A177-3AD203B41FA5}">
                      <a16:colId xmlns:a16="http://schemas.microsoft.com/office/drawing/2014/main" val="374221137"/>
                    </a:ext>
                  </a:extLst>
                </a:gridCol>
                <a:gridCol w="1390924">
                  <a:extLst>
                    <a:ext uri="{9D8B030D-6E8A-4147-A177-3AD203B41FA5}">
                      <a16:colId xmlns:a16="http://schemas.microsoft.com/office/drawing/2014/main" val="4082203943"/>
                    </a:ext>
                  </a:extLst>
                </a:gridCol>
              </a:tblGrid>
              <a:tr h="735692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Total </a:t>
                      </a:r>
                      <a:r>
                        <a:rPr lang="ro-RO" dirty="0" err="1"/>
                        <a:t>frame</a:t>
                      </a:r>
                      <a:r>
                        <a:rPr lang="ro-RO" dirty="0"/>
                        <a:t>-uri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Total linii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Detecții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Detecții corecte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Detecții 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296427"/>
                  </a:ext>
                </a:extLst>
              </a:tr>
              <a:tr h="426234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cordova1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91.31%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8.69%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506152"/>
                  </a:ext>
                </a:extLst>
              </a:tr>
              <a:tr h="426234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washington1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88.48%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11.52%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129035"/>
                  </a:ext>
                </a:extLst>
              </a:tr>
              <a:tr h="426234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washington2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97.10%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2.90%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647674"/>
                  </a:ext>
                </a:extLst>
              </a:tr>
              <a:tr h="426234"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1 564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1 583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92.30%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7.70%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73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4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869419-F024-4FA0-822E-153FDD56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3AC04-1846-470C-83F0-E6E36E51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46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Evaluare experimentală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Rezultate detecție mașină</a:t>
            </a:r>
          </a:p>
          <a:p>
            <a:endParaRPr lang="ro-RO" dirty="0"/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D74D7-B6E1-4205-A2C0-A2FDE1C1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16" y="3382861"/>
            <a:ext cx="4446907" cy="3335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259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6C0711-61D8-4E88-B49D-00D34D31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8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9DB894-AB4E-439B-A36A-37A79CBE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Aplicabilitatea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2187001"/>
          </a:xfrm>
        </p:spPr>
        <p:txBody>
          <a:bodyPr/>
          <a:lstStyle/>
          <a:p>
            <a:r>
              <a:rPr lang="ro-RO" dirty="0"/>
              <a:t>Reducerea accidentelor rutiere cauzate de </a:t>
            </a:r>
            <a:r>
              <a:rPr lang="ro-RO" b="1" dirty="0"/>
              <a:t>erorile umane</a:t>
            </a:r>
          </a:p>
        </p:txBody>
      </p:sp>
    </p:spTree>
    <p:extLst>
      <p:ext uri="{BB962C8B-B14F-4D97-AF65-F5344CB8AC3E}">
        <p14:creationId xmlns:p14="http://schemas.microsoft.com/office/powerpoint/2010/main" val="171879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Aplicabilitatea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2187001"/>
          </a:xfrm>
        </p:spPr>
        <p:txBody>
          <a:bodyPr/>
          <a:lstStyle/>
          <a:p>
            <a:r>
              <a:rPr lang="ro-RO" dirty="0"/>
              <a:t>Reducerea accidentelor rutiere cauzate de </a:t>
            </a:r>
            <a:r>
              <a:rPr lang="ro-RO" b="1" dirty="0"/>
              <a:t>erorile umane</a:t>
            </a:r>
          </a:p>
          <a:p>
            <a:pPr lvl="1"/>
            <a:r>
              <a:rPr lang="ro-RO" b="1" dirty="0"/>
              <a:t>Neatenția la volan – 62%</a:t>
            </a:r>
          </a:p>
        </p:txBody>
      </p:sp>
    </p:spTree>
    <p:extLst>
      <p:ext uri="{BB962C8B-B14F-4D97-AF65-F5344CB8AC3E}">
        <p14:creationId xmlns:p14="http://schemas.microsoft.com/office/powerpoint/2010/main" val="109848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Aplicabilitatea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2187001"/>
          </a:xfrm>
        </p:spPr>
        <p:txBody>
          <a:bodyPr/>
          <a:lstStyle/>
          <a:p>
            <a:r>
              <a:rPr lang="ro-RO" dirty="0"/>
              <a:t>Reducerea accidentelor rutiere cauzate de </a:t>
            </a:r>
            <a:r>
              <a:rPr lang="ro-RO" b="1" dirty="0"/>
              <a:t>erorile umane</a:t>
            </a:r>
          </a:p>
          <a:p>
            <a:pPr lvl="1"/>
            <a:r>
              <a:rPr lang="ro-RO" dirty="0"/>
              <a:t>Neatenția la volan – 62%</a:t>
            </a:r>
          </a:p>
          <a:p>
            <a:pPr lvl="1"/>
            <a:r>
              <a:rPr lang="ro-RO" b="1" dirty="0"/>
              <a:t>Folosirea telefonului mobil – 12%</a:t>
            </a:r>
          </a:p>
        </p:txBody>
      </p:sp>
    </p:spTree>
    <p:extLst>
      <p:ext uri="{BB962C8B-B14F-4D97-AF65-F5344CB8AC3E}">
        <p14:creationId xmlns:p14="http://schemas.microsoft.com/office/powerpoint/2010/main" val="13095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Aplicabilitatea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2187001"/>
          </a:xfrm>
        </p:spPr>
        <p:txBody>
          <a:bodyPr/>
          <a:lstStyle/>
          <a:p>
            <a:r>
              <a:rPr lang="ro-RO" dirty="0"/>
              <a:t>Reducerea accidentelor rutiere cauzate de </a:t>
            </a:r>
            <a:r>
              <a:rPr lang="ro-RO" b="1" dirty="0"/>
              <a:t>erorile umane</a:t>
            </a:r>
          </a:p>
          <a:p>
            <a:pPr lvl="1"/>
            <a:r>
              <a:rPr lang="ro-RO" dirty="0"/>
              <a:t>Neatenția la volan – 62%</a:t>
            </a:r>
          </a:p>
          <a:p>
            <a:pPr lvl="1"/>
            <a:r>
              <a:rPr lang="ro-RO" dirty="0"/>
              <a:t>Folosirea telefonului mobil – 12%</a:t>
            </a:r>
          </a:p>
          <a:p>
            <a:pPr lvl="1"/>
            <a:r>
              <a:rPr lang="ro-RO" b="1" dirty="0"/>
              <a:t>Interesul pentru lucruri exterioare – 7%</a:t>
            </a:r>
          </a:p>
        </p:txBody>
      </p:sp>
    </p:spTree>
    <p:extLst>
      <p:ext uri="{BB962C8B-B14F-4D97-AF65-F5344CB8AC3E}">
        <p14:creationId xmlns:p14="http://schemas.microsoft.com/office/powerpoint/2010/main" val="402343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propusă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dirty="0"/>
              <a:t>Detectare bandă de circulație pe baza proiecției în planului IPM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Detectare mașină prin intermediul SVM-uri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Estimare distanța și viteză relativă pe baza </a:t>
            </a:r>
            <a:r>
              <a:rPr lang="ro-RO"/>
              <a:t>proiecțiilor detecțiilor </a:t>
            </a:r>
            <a:r>
              <a:rPr lang="ro-RO" dirty="0"/>
              <a:t>în planul IPM</a:t>
            </a:r>
          </a:p>
        </p:txBody>
      </p:sp>
    </p:spTree>
    <p:extLst>
      <p:ext uri="{BB962C8B-B14F-4D97-AF65-F5344CB8AC3E}">
        <p14:creationId xmlns:p14="http://schemas.microsoft.com/office/powerpoint/2010/main" val="385382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propusă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854DC2-A87E-4E90-91F7-4BDB65443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700" y="2070099"/>
            <a:ext cx="4731476" cy="2670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931E4-2143-451E-9DE1-11183EEF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7" y="4057240"/>
            <a:ext cx="4723643" cy="2673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04AB14-0229-467C-A62A-EF560B14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401" y="4057239"/>
            <a:ext cx="4662180" cy="267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12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032-18AB-409F-A110-6B648CD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DEF-EC16-4A0D-BFBB-391C1CA4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850220"/>
            <a:ext cx="9613861" cy="3293906"/>
          </a:xfrm>
        </p:spPr>
        <p:txBody>
          <a:bodyPr>
            <a:normAutofit/>
          </a:bodyPr>
          <a:lstStyle/>
          <a:p>
            <a:r>
              <a:rPr lang="ro-RO" b="1" dirty="0"/>
              <a:t>Extragere regiune interes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Detectare bandă de circulație în planul IPM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Extragere regiune interes pentru detecția mașinii</a:t>
            </a:r>
          </a:p>
        </p:txBody>
      </p:sp>
    </p:spTree>
    <p:extLst>
      <p:ext uri="{BB962C8B-B14F-4D97-AF65-F5344CB8AC3E}">
        <p14:creationId xmlns:p14="http://schemas.microsoft.com/office/powerpoint/2010/main" val="284637393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306</Words>
  <Application>Microsoft Office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Trebuchet MS</vt:lpstr>
      <vt:lpstr>Berlin</vt:lpstr>
      <vt:lpstr>Office Theme</vt:lpstr>
      <vt:lpstr>Sistem de asistență în trafic</vt:lpstr>
      <vt:lpstr>Problema abordată</vt:lpstr>
      <vt:lpstr>Aplicabilitatea</vt:lpstr>
      <vt:lpstr>Aplicabilitatea</vt:lpstr>
      <vt:lpstr>Aplicabilitatea</vt:lpstr>
      <vt:lpstr>Aplicabilitatea</vt:lpstr>
      <vt:lpstr>Soluția propusă</vt:lpstr>
      <vt:lpstr>Soluția propusă</vt:lpstr>
      <vt:lpstr>Algoritm</vt:lpstr>
      <vt:lpstr>PowerPoint Presentation</vt:lpstr>
      <vt:lpstr>Algoritm</vt:lpstr>
      <vt:lpstr>PowerPoint Presentation</vt:lpstr>
      <vt:lpstr>PowerPoint Presentation</vt:lpstr>
      <vt:lpstr>PowerPoint Presentation</vt:lpstr>
      <vt:lpstr>Algoritm</vt:lpstr>
      <vt:lpstr>Algoritm</vt:lpstr>
      <vt:lpstr>Algoritm</vt:lpstr>
      <vt:lpstr>PowerPoint Presentation</vt:lpstr>
      <vt:lpstr>Algoritm</vt:lpstr>
      <vt:lpstr>Evaluare experimentală</vt:lpstr>
      <vt:lpstr>PowerPoint Presentation</vt:lpstr>
      <vt:lpstr>PowerPoint Presentation</vt:lpstr>
      <vt:lpstr>Evaluare experimentală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asistență în trafic</dc:title>
  <dc:creator>Adrian Ispas</dc:creator>
  <cp:lastModifiedBy>Adrian Ispas</cp:lastModifiedBy>
  <cp:revision>22</cp:revision>
  <dcterms:created xsi:type="dcterms:W3CDTF">2017-06-25T07:27:58Z</dcterms:created>
  <dcterms:modified xsi:type="dcterms:W3CDTF">2017-06-26T15:56:34Z</dcterms:modified>
</cp:coreProperties>
</file>